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4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janvier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7577" y="5257800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what you and others do in school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7236" y="4005590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Shop </a:t>
            </a:r>
            <a:r>
              <a:rPr lang="en-US" sz="2800" dirty="0" smtClean="0">
                <a:latin typeface="Kristen ITC" pitchFamily="66" charset="0"/>
              </a:rPr>
              <a:t>for school supplies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7236" y="2971800"/>
            <a:ext cx="8424930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regular “</a:t>
            </a:r>
            <a:r>
              <a:rPr lang="en-US" sz="2800" dirty="0" err="1" smtClean="0">
                <a:latin typeface="Kristen ITC" pitchFamily="66" charset="0"/>
              </a:rPr>
              <a:t>er</a:t>
            </a:r>
            <a:r>
              <a:rPr lang="en-US" sz="2800" dirty="0" smtClean="0">
                <a:latin typeface="Kristen ITC" pitchFamily="66" charset="0"/>
              </a:rPr>
              <a:t>” verbs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30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44</cp:revision>
  <dcterms:created xsi:type="dcterms:W3CDTF">2011-09-14T23:22:57Z</dcterms:created>
  <dcterms:modified xsi:type="dcterms:W3CDTF">2012-01-04T12:10:28Z</dcterms:modified>
</cp:coreProperties>
</file>